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CBEAD-5667-4A74-A6DA-E36885E6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0" y="976148"/>
            <a:ext cx="9534970" cy="3987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0374C-80DE-462A-AE88-29569AB9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332" y="5599772"/>
            <a:ext cx="5322269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6B3857-FB61-4C2E-B113-C9EFD3FC4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636" y="2690248"/>
            <a:ext cx="1097375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55742-91D3-4FE0-9147-565534AC4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255" y="3607799"/>
            <a:ext cx="701101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3F01CE-779E-4145-8101-FD151BF51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415" y="4299778"/>
            <a:ext cx="2139881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D4F7B-E60D-49FE-AB98-496E81C36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601" y="1255901"/>
            <a:ext cx="103641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46618" y="219972"/>
            <a:ext cx="3824157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9BE198-93FC-422E-A696-C21AEF26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922998"/>
            <a:ext cx="9492295" cy="4554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60CB4-8122-403F-BB3A-099824D5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427" y="5745430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B8353-569B-4192-80A5-AFB3BAE9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300" y="1649514"/>
            <a:ext cx="1755800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2E5FC-C393-44B3-8AA9-7F99A9A31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620" y="2605976"/>
            <a:ext cx="1615580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0F8331-90FA-4212-914D-FF8B637B2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066" y="3460044"/>
            <a:ext cx="4249280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8405B-5375-4A56-BB81-47C03FBEE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564" y="5153296"/>
            <a:ext cx="110347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207723"/>
                  </p:ext>
                </p:extLst>
              </p:nvPr>
            </p:nvGraphicFramePr>
            <p:xfrm>
              <a:off x="2382988" y="4560250"/>
              <a:ext cx="4341039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3371">
                      <a:extLst>
                        <a:ext uri="{9D8B030D-6E8A-4147-A177-3AD203B41FA5}">
                          <a16:colId xmlns:a16="http://schemas.microsoft.com/office/drawing/2014/main" val="3079860661"/>
                        </a:ext>
                      </a:extLst>
                    </a:gridCol>
                    <a:gridCol w="992556">
                      <a:extLst>
                        <a:ext uri="{9D8B030D-6E8A-4147-A177-3AD203B41FA5}">
                          <a16:colId xmlns:a16="http://schemas.microsoft.com/office/drawing/2014/main" val="1088036635"/>
                        </a:ext>
                      </a:extLst>
                    </a:gridCol>
                    <a:gridCol w="992556">
                      <a:extLst>
                        <a:ext uri="{9D8B030D-6E8A-4147-A177-3AD203B41FA5}">
                          <a16:colId xmlns:a16="http://schemas.microsoft.com/office/drawing/2014/main" val="2139813054"/>
                        </a:ext>
                      </a:extLst>
                    </a:gridCol>
                    <a:gridCol w="992556">
                      <a:extLst>
                        <a:ext uri="{9D8B030D-6E8A-4147-A177-3AD203B41FA5}">
                          <a16:colId xmlns:a16="http://schemas.microsoft.com/office/drawing/2014/main" val="1851279316"/>
                        </a:ext>
                      </a:extLst>
                    </a:gridCol>
                  </a:tblGrid>
                  <a:tr h="273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</a:rPr>
                            <a:t> – 1 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261729"/>
                      </a:ext>
                    </a:extLst>
                  </a:tr>
                  <a:tr h="273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7503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207723"/>
                  </p:ext>
                </p:extLst>
              </p:nvPr>
            </p:nvGraphicFramePr>
            <p:xfrm>
              <a:off x="2382988" y="4560250"/>
              <a:ext cx="4341039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3371">
                      <a:extLst>
                        <a:ext uri="{9D8B030D-6E8A-4147-A177-3AD203B41FA5}">
                          <a16:colId xmlns:a16="http://schemas.microsoft.com/office/drawing/2014/main" val="3079860661"/>
                        </a:ext>
                      </a:extLst>
                    </a:gridCol>
                    <a:gridCol w="992556">
                      <a:extLst>
                        <a:ext uri="{9D8B030D-6E8A-4147-A177-3AD203B41FA5}">
                          <a16:colId xmlns:a16="http://schemas.microsoft.com/office/drawing/2014/main" val="1088036635"/>
                        </a:ext>
                      </a:extLst>
                    </a:gridCol>
                    <a:gridCol w="992556">
                      <a:extLst>
                        <a:ext uri="{9D8B030D-6E8A-4147-A177-3AD203B41FA5}">
                          <a16:colId xmlns:a16="http://schemas.microsoft.com/office/drawing/2014/main" val="2139813054"/>
                        </a:ext>
                      </a:extLst>
                    </a:gridCol>
                    <a:gridCol w="992556">
                      <a:extLst>
                        <a:ext uri="{9D8B030D-6E8A-4147-A177-3AD203B41FA5}">
                          <a16:colId xmlns:a16="http://schemas.microsoft.com/office/drawing/2014/main" val="185127931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3" t="-8197" r="-220536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</a:rPr>
                            <a:t> – 1 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32617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3" t="-110000" r="-220536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75034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BF1294D-BFBC-4F03-B095-78FA1FE0C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66" y="827275"/>
            <a:ext cx="9492295" cy="3560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0C98F-E24B-412D-A3DD-A1BBB72AE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865" y="5655788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B3B86-951E-4F52-8E8C-03806AD7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073" y="1618494"/>
            <a:ext cx="1048603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9A419C-5E60-4BCA-86D0-3687EF0A5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666" y="1889110"/>
            <a:ext cx="816935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431EF-D82B-4087-BF99-18B52CDFC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2999" y="2834142"/>
            <a:ext cx="2011854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D25AE-7604-44BD-ABC0-F08537B78C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4023" y="4754681"/>
            <a:ext cx="25178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A197E-3993-4BDE-A2FB-FC25F68A1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98" y="813260"/>
            <a:ext cx="9492295" cy="4773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62598-38FE-439C-A008-266E62F4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694" y="5745429"/>
            <a:ext cx="6858594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A9C76-970E-429F-8D0D-BDFC3CDE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066" y="1536524"/>
            <a:ext cx="5060119" cy="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79FE4-B4B3-4589-94C9-333E670C7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101" y="2219412"/>
            <a:ext cx="2139881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61629-F500-435D-A81E-74515205F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835" y="3507498"/>
            <a:ext cx="4048095" cy="160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3F5DEE-4846-4050-A267-445B4C99C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790" y="5294867"/>
            <a:ext cx="213988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F9C01-1CD9-49F9-B07F-D699911C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3" y="894678"/>
            <a:ext cx="9492295" cy="4413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9DABA-8334-4035-A50F-71C4CFC2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14" y="5719400"/>
            <a:ext cx="5322269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568" y="2711926"/>
            <a:ext cx="2048741" cy="1147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E745EF-FE9A-45B4-A8FD-82E13C542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616" y="1192780"/>
            <a:ext cx="2139881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BD357-64DE-4E27-863E-D164BD45D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963" y="1975457"/>
            <a:ext cx="2139881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95C71F-427B-4A01-92E5-A5A046318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681" y="2813775"/>
            <a:ext cx="2139881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E1BC60-6E29-48FE-A8D3-CE13985E7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766" y="5141288"/>
            <a:ext cx="409686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9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D2CA0-26F0-4230-886D-85D0A66D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859402"/>
            <a:ext cx="9492295" cy="410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39A6E-A385-4A28-A9FD-B44D6526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87" y="5623661"/>
            <a:ext cx="5322269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C647A-4108-4AFE-8A05-A959C64E8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77" y="2430942"/>
            <a:ext cx="7852329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0E0FD-C647-489C-9CE1-9F5F1CE8D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800" y="3291235"/>
            <a:ext cx="2017951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C9C6B5-A16E-4889-9301-E86C395AC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336" y="4795051"/>
            <a:ext cx="6663506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F61D5-2F10-4975-9115-03B578AE1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960" y="1148195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08073" y="219972"/>
            <a:ext cx="39627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sp>
        <p:nvSpPr>
          <p:cNvPr id="8" name="Isosceles Triangle 7"/>
          <p:cNvSpPr/>
          <p:nvPr/>
        </p:nvSpPr>
        <p:spPr>
          <a:xfrm rot="11672687">
            <a:off x="3802943" y="4700101"/>
            <a:ext cx="2225485" cy="399984"/>
          </a:xfrm>
          <a:prstGeom prst="triangle">
            <a:avLst>
              <a:gd name="adj" fmla="val 663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6542" y="5141367"/>
            <a:ext cx="162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88379" y="4416373"/>
            <a:ext cx="15474" cy="678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9830" y="5095071"/>
            <a:ext cx="122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Gill Sans MT" panose="020B0502020104020203" pitchFamily="34" charset="0"/>
              </a:rPr>
              <a:t>19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4648" y="4552971"/>
            <a:ext cx="122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Gill Sans MT" panose="020B0502020104020203" pitchFamily="34" charset="0"/>
              </a:rPr>
              <a:t>8 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B01AB-B2A4-4CA7-94F8-CB6B96F6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02" y="832852"/>
            <a:ext cx="9492295" cy="3560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A9D1D-4D8C-4A64-BC4A-7445AEC2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87" y="5712498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ED382-CC92-4B33-B68F-67AD05C69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424" y="1059750"/>
            <a:ext cx="2139881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EA8FD-6528-480A-8EC8-3795B4DE3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913" y="1987802"/>
            <a:ext cx="2017951" cy="524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F0C59-AFE5-4D3B-970F-46170CBD9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481" y="2867601"/>
            <a:ext cx="877900" cy="5243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AE4BC6-4796-4890-9DA5-E1C55E437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467" y="4269830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05055" y="219972"/>
            <a:ext cx="38657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DEE3F-B2B0-427F-98F3-4E5BABCF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913853"/>
            <a:ext cx="9492295" cy="457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F2900-5E41-484F-A125-2D99E84B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646" y="5745429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45DFFD-804B-441D-A39E-91ED19D84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88" y="1623535"/>
            <a:ext cx="412125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B4AAC3-5D59-47DE-B400-9A876586B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10" y="2448233"/>
            <a:ext cx="2017951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98ACB5-F4BB-486F-AFE0-CCDF022B2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821" y="3470373"/>
            <a:ext cx="804742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6A06B2-12D1-4FF7-BA03-C59B79246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685" y="4384788"/>
            <a:ext cx="86570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35782" y="219972"/>
            <a:ext cx="39349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91048-04EA-4D0D-BD71-847CB8C7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1010176"/>
            <a:ext cx="9492295" cy="4115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A38D8-98F5-4F87-9021-D0722CFA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17" y="5752107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058482-B6EE-4E16-AD04-FE10D14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78" y="1704786"/>
            <a:ext cx="412125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38E63-68C6-48A2-BEEB-4C5C21D4D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317" y="2278691"/>
            <a:ext cx="2145978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39367-F4B3-4107-920A-F3E5583AE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716" y="3034527"/>
            <a:ext cx="2517866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C530E9-F29C-4A13-BE81-60A756786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495" y="4949231"/>
            <a:ext cx="424928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41818" y="219972"/>
            <a:ext cx="4128957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C8D6A-2A9A-4AD9-8690-2969005F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751539"/>
            <a:ext cx="9492295" cy="410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E226E-A7B3-4159-A920-5E7C1382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65" y="5731524"/>
            <a:ext cx="5322269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55302B-84FD-4BAC-9FD5-59E24F8D7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806" y="1145352"/>
            <a:ext cx="1481456" cy="52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DCEEE-2E39-4910-835D-ECF0F2632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864" y="1678595"/>
            <a:ext cx="1219306" cy="902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89CCF0-1A98-4F3C-99A6-7523855A0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06069"/>
            <a:ext cx="2658086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54F04-43E3-494C-A3C6-77821ACF2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27" y="4869541"/>
            <a:ext cx="75657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96CB43-CD1B-415F-9E76-E85343E275AD}"/>
</file>

<file path=customXml/itemProps2.xml><?xml version="1.0" encoding="utf-8"?>
<ds:datastoreItem xmlns:ds="http://schemas.openxmlformats.org/officeDocument/2006/customXml" ds:itemID="{68289A3F-2971-4CB2-9A13-9D75A9710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C3A4C8-E23A-4333-9658-F14F7BD163A7}">
  <ds:schemaRefs>
    <ds:schemaRef ds:uri="http://purl.org/dc/dcmitype/"/>
    <ds:schemaRef ds:uri="2c906d8d-99be-4407-aa03-d43c7b68d29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1300534-ca9f-478b-a414-5dcf7f63c6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4414</TotalTime>
  <Words>95</Words>
  <Application>Microsoft Office PowerPoint</Application>
  <PresentationFormat>A4 Paper (210x297 mm)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Cambria Math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88</cp:revision>
  <dcterms:created xsi:type="dcterms:W3CDTF">2019-10-15T10:24:11Z</dcterms:created>
  <dcterms:modified xsi:type="dcterms:W3CDTF">2019-12-20T08:53:37Z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